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19" r:id="rId2"/>
    <p:sldId id="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0"/>
    <p:restoredTop sz="95994"/>
  </p:normalViewPr>
  <p:slideViewPr>
    <p:cSldViewPr snapToGrid="0" snapToObjects="1">
      <p:cViewPr varScale="1">
        <p:scale>
          <a:sx n="112" d="100"/>
          <a:sy n="112" d="100"/>
        </p:scale>
        <p:origin x="101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4E559-1B0D-3647-84EF-776630FD784B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A770E-79D4-444D-AD3D-2B5E544C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8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5495"/>
            <a:ext cx="9144000" cy="2387600"/>
          </a:xfrm>
        </p:spPr>
        <p:txBody>
          <a:bodyPr anchor="ctr">
            <a:normAutofit/>
          </a:bodyPr>
          <a:lstStyle>
            <a:lvl1pPr algn="ctr">
              <a:defRPr sz="36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63293"/>
            <a:ext cx="9144000" cy="494507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77475"/>
            <a:ext cx="1344000" cy="1344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455333" cy="694267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73867" y="0"/>
            <a:ext cx="9618133" cy="685800"/>
          </a:xfrm>
          <a:prstGeom prst="rect">
            <a:avLst/>
          </a:prstGeom>
          <a:solidFill>
            <a:srgbClr val="1F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4086838"/>
            <a:ext cx="628649" cy="254000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14376" y="4086838"/>
            <a:ext cx="11477624" cy="254000"/>
          </a:xfrm>
          <a:prstGeom prst="rect">
            <a:avLst/>
          </a:prstGeom>
          <a:solidFill>
            <a:srgbClr val="1F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2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8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53750" cy="892175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10953750" cy="4351338"/>
          </a:xfrm>
        </p:spPr>
        <p:txBody>
          <a:bodyPr/>
          <a:lstStyle>
            <a:lvl1pPr marL="228600" indent="-228600">
              <a:buClr>
                <a:srgbClr val="1F5887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E6000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1F5887"/>
              </a:buClr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6000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1F5887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1354932"/>
            <a:ext cx="628649" cy="254000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6" y="1354932"/>
            <a:ext cx="11477624" cy="254000"/>
          </a:xfrm>
          <a:prstGeom prst="rect">
            <a:avLst/>
          </a:prstGeom>
          <a:solidFill>
            <a:srgbClr val="1F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77475"/>
            <a:ext cx="1344000" cy="13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8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6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6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9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6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9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BD020-FB62-4A42-9194-FC7ACC3203CD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ACAF-8713-46B8-87BD-91CD231F28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6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6778"/>
            <a:ext cx="9144000" cy="2891481"/>
          </a:xfrm>
        </p:spPr>
        <p:txBody>
          <a:bodyPr>
            <a:noAutofit/>
          </a:bodyPr>
          <a:lstStyle/>
          <a:p>
            <a:pPr>
              <a:lnSpc>
                <a:spcPct val="112000"/>
              </a:lnSpc>
            </a:pPr>
            <a:r>
              <a:rPr lang="en-US" dirty="0"/>
              <a:t>Title</a:t>
            </a:r>
            <a:br>
              <a:rPr lang="en-US" dirty="0">
                <a:solidFill>
                  <a:prstClr val="black"/>
                </a:solidFill>
              </a:rPr>
            </a:br>
            <a:endParaRPr lang="en-US" sz="1800" dirty="0">
              <a:solidFill>
                <a:srgbClr val="FF0000"/>
              </a:solidFill>
              <a:latin typeface="Lucida Handwriting" panose="03010101010101010101" pitchFamily="66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25935"/>
            <a:ext cx="9144000" cy="494507"/>
          </a:xfrm>
        </p:spPr>
        <p:txBody>
          <a:bodyPr/>
          <a:lstStyle/>
          <a:p>
            <a:r>
              <a:rPr lang="en-US" b="1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344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1869-A7F7-498F-B646-99ECDCE9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E9A1C-3296-47EF-A6E7-F3C19A56E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417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25264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Lucida Handwriting</vt:lpstr>
      <vt:lpstr>Wingdings</vt:lpstr>
      <vt:lpstr>1_Office Theme</vt:lpstr>
      <vt:lpstr>Title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Lorena Segarra</cp:lastModifiedBy>
  <cp:revision>407</cp:revision>
  <dcterms:created xsi:type="dcterms:W3CDTF">2020-09-09T19:41:51Z</dcterms:created>
  <dcterms:modified xsi:type="dcterms:W3CDTF">2021-11-05T18:47:09Z</dcterms:modified>
</cp:coreProperties>
</file>